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37.png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33" Type="http://schemas.openxmlformats.org/officeDocument/2006/relationships/image" Target="../media/image40.png"/><Relationship Id="rId34" Type="http://schemas.openxmlformats.org/officeDocument/2006/relationships/image" Target="../media/image41.png"/><Relationship Id="rId35" Type="http://schemas.openxmlformats.org/officeDocument/2006/relationships/image" Target="../media/image42.png"/><Relationship Id="rId36" Type="http://schemas.openxmlformats.org/officeDocument/2006/relationships/image" Target="../media/image43.png"/><Relationship Id="rId37" Type="http://schemas.openxmlformats.org/officeDocument/2006/relationships/image" Target="../media/image44.png"/><Relationship Id="rId38" Type="http://schemas.openxmlformats.org/officeDocument/2006/relationships/image" Target="../media/image45.png"/><Relationship Id="rId39" Type="http://schemas.openxmlformats.org/officeDocument/2006/relationships/image" Target="../media/image46.png"/><Relationship Id="rId40" Type="http://schemas.openxmlformats.org/officeDocument/2006/relationships/image" Target="../media/image47.png"/><Relationship Id="rId41" Type="http://schemas.openxmlformats.org/officeDocument/2006/relationships/image" Target="../media/image48.png"/><Relationship Id="rId42" Type="http://schemas.openxmlformats.org/officeDocument/2006/relationships/image" Target="../media/image49.png"/><Relationship Id="rId43" Type="http://schemas.openxmlformats.org/officeDocument/2006/relationships/image" Target="../media/image50.png"/><Relationship Id="rId44" Type="http://schemas.openxmlformats.org/officeDocument/2006/relationships/image" Target="../media/image5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09604" y="6801791"/>
            <a:ext cx="6576188" cy="3999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2745" y="5753143"/>
            <a:ext cx="11494170" cy="493714"/>
            <a:chOff x="3342745" y="5753143"/>
            <a:chExt cx="11494170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745" y="5753143"/>
              <a:ext cx="11494170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4197643" y="6586105"/>
            <a:ext cx="7035254" cy="399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7103" y="9520165"/>
            <a:ext cx="761905" cy="765549"/>
            <a:chOff x="8767103" y="9520165"/>
            <a:chExt cx="761905" cy="7655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7103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7103" y="-7484"/>
            <a:ext cx="761905" cy="765549"/>
            <a:chOff x="8767103" y="-7484"/>
            <a:chExt cx="761905" cy="765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103" y="-7484"/>
              <a:ext cx="761905" cy="7655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6858" y="6171573"/>
            <a:ext cx="6786433" cy="11314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4655" y="2429924"/>
            <a:ext cx="12336904" cy="3954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65306"/>
            <a:ext cx="7565858" cy="10497959"/>
            <a:chOff x="-76190" y="-65306"/>
            <a:chExt cx="7565858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65306"/>
              <a:ext cx="7565858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4993311" cy="1379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19048"/>
            <a:ext cx="761905" cy="765549"/>
            <a:chOff x="0" y="4619048"/>
            <a:chExt cx="761905" cy="765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19048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817" y="4234800"/>
            <a:ext cx="6232438" cy="4176834"/>
            <a:chOff x="943817" y="4234800"/>
            <a:chExt cx="6232438" cy="41768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3817" y="4234800"/>
              <a:ext cx="6227761" cy="3112511"/>
              <a:chOff x="943817" y="4234800"/>
              <a:chExt cx="6227761" cy="311251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43817" y="4234800"/>
                <a:ext cx="6227761" cy="1249263"/>
                <a:chOff x="943817" y="4234800"/>
                <a:chExt cx="6227761" cy="124926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079715" y="4192896"/>
                  <a:ext cx="3025205" cy="1419510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30296" y="4185277"/>
                  <a:ext cx="737852" cy="658109"/>
                </a:xfrm>
                <a:prstGeom prst="rect">
                  <a:avLst/>
                </a:prstGeom>
              </p:spPr>
            </p:pic>
            <p:grpSp>
              <p:nvGrpSpPr>
                <p:cNvPr id="1007" name="그룹 1007"/>
                <p:cNvGrpSpPr/>
                <p:nvPr/>
              </p:nvGrpSpPr>
              <p:grpSpPr>
                <a:xfrm>
                  <a:off x="943817" y="4282422"/>
                  <a:ext cx="302599" cy="293823"/>
                  <a:chOff x="943817" y="4282422"/>
                  <a:chExt cx="302599" cy="293823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43817" y="4282422"/>
                    <a:ext cx="302599" cy="2938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943817" y="6098048"/>
                <a:ext cx="6227761" cy="1249263"/>
                <a:chOff x="943817" y="6098048"/>
                <a:chExt cx="6227761" cy="124926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079715" y="6056144"/>
                  <a:ext cx="3150767" cy="1419510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30296" y="6048525"/>
                  <a:ext cx="1857843" cy="589824"/>
                </a:xfrm>
                <a:prstGeom prst="rect">
                  <a:avLst/>
                </a:prstGeom>
              </p:spPr>
            </p:pic>
            <p:grpSp>
              <p:nvGrpSpPr>
                <p:cNvPr id="1009" name="그룹 1009"/>
                <p:cNvGrpSpPr/>
                <p:nvPr/>
              </p:nvGrpSpPr>
              <p:grpSpPr>
                <a:xfrm>
                  <a:off x="943817" y="6145669"/>
                  <a:ext cx="302599" cy="293823"/>
                  <a:chOff x="943817" y="6145669"/>
                  <a:chExt cx="302599" cy="29382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43817" y="6145669"/>
                    <a:ext cx="302599" cy="29382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0" name="그룹 1010"/>
            <p:cNvGrpSpPr/>
            <p:nvPr/>
          </p:nvGrpSpPr>
          <p:grpSpPr>
            <a:xfrm>
              <a:off x="948489" y="7957981"/>
              <a:ext cx="6227766" cy="453653"/>
              <a:chOff x="948489" y="7957981"/>
              <a:chExt cx="6227766" cy="4536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84392" y="7895125"/>
                <a:ext cx="2122920" cy="605462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34973" y="7908458"/>
                <a:ext cx="1155681" cy="599347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948489" y="8005600"/>
                <a:ext cx="302599" cy="293823"/>
                <a:chOff x="948489" y="8005600"/>
                <a:chExt cx="302599" cy="293823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48489" y="8005600"/>
                  <a:ext cx="302599" cy="29382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7667206" y="1022832"/>
            <a:ext cx="9857454" cy="7957981"/>
            <a:chOff x="7667206" y="1022832"/>
            <a:chExt cx="9857454" cy="79579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67206" y="1022832"/>
              <a:ext cx="9857454" cy="7957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65306"/>
            <a:ext cx="10365033" cy="10497959"/>
            <a:chOff x="-76190" y="-65306"/>
            <a:chExt cx="10365033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65306"/>
              <a:ext cx="10365033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7863550" cy="13794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676" y="3963719"/>
            <a:ext cx="8310414" cy="1352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23810" y="9520165"/>
            <a:ext cx="761905" cy="765549"/>
            <a:chOff x="17523810" y="9520165"/>
            <a:chExt cx="761905" cy="7655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3810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1564" y="1035874"/>
            <a:ext cx="6634139" cy="8867066"/>
            <a:chOff x="10451564" y="1035874"/>
            <a:chExt cx="6634139" cy="88670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1564" y="1035874"/>
              <a:ext cx="6634139" cy="8867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817" y="5390616"/>
            <a:ext cx="9158143" cy="4430897"/>
            <a:chOff x="943817" y="5390616"/>
            <a:chExt cx="9158143" cy="443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817" y="5390616"/>
              <a:ext cx="9158143" cy="4430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97" y="3643010"/>
            <a:ext cx="15976219" cy="6776038"/>
            <a:chOff x="1073197" y="3643010"/>
            <a:chExt cx="15976219" cy="677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97" y="3643010"/>
              <a:ext cx="15976219" cy="6776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799" y="2054814"/>
            <a:ext cx="8659058" cy="7939175"/>
            <a:chOff x="483799" y="2054814"/>
            <a:chExt cx="8659058" cy="7939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799" y="2054814"/>
              <a:ext cx="8659058" cy="7939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521" y="552152"/>
            <a:ext cx="4243729" cy="1227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9177" y="3154502"/>
            <a:ext cx="4619592" cy="10198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944" y="3144039"/>
            <a:ext cx="1655976" cy="6330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1098" y="3256910"/>
            <a:ext cx="378366" cy="367393"/>
            <a:chOff x="691098" y="3256910"/>
            <a:chExt cx="378366" cy="3673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098" y="3256910"/>
              <a:ext cx="378366" cy="3673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4074" y="5339935"/>
            <a:ext cx="3414068" cy="14511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2944" y="5473820"/>
            <a:ext cx="1665499" cy="633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098" y="5586694"/>
            <a:ext cx="378366" cy="367393"/>
            <a:chOff x="691098" y="5586694"/>
            <a:chExt cx="378366" cy="3673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098" y="5586694"/>
              <a:ext cx="378366" cy="3673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59177" y="7809921"/>
            <a:ext cx="1769640" cy="5742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782" y="7799458"/>
            <a:ext cx="917595" cy="6139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940" y="7912331"/>
            <a:ext cx="378366" cy="367393"/>
            <a:chOff x="696940" y="7912331"/>
            <a:chExt cx="378366" cy="3673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940" y="7912331"/>
              <a:ext cx="378366" cy="367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97" y="3643010"/>
            <a:ext cx="15976219" cy="6776038"/>
            <a:chOff x="1073197" y="3643010"/>
            <a:chExt cx="15976219" cy="677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97" y="3643010"/>
              <a:ext cx="15976219" cy="6776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799" y="2054814"/>
            <a:ext cx="8437266" cy="7939175"/>
            <a:chOff x="483799" y="2054814"/>
            <a:chExt cx="8437266" cy="7939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799" y="2054814"/>
              <a:ext cx="8437266" cy="79391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521" y="552152"/>
            <a:ext cx="4106805" cy="1227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324977" y="728644"/>
              <a:ext cx="780578" cy="3999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135" y="3000083"/>
            <a:ext cx="4684442" cy="685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1098" y="3116763"/>
            <a:ext cx="378366" cy="367393"/>
            <a:chOff x="691098" y="3116763"/>
            <a:chExt cx="378366" cy="367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098" y="3116763"/>
              <a:ext cx="378366" cy="3673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135" y="5329868"/>
            <a:ext cx="7085832" cy="685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098" y="5446547"/>
            <a:ext cx="378366" cy="367393"/>
            <a:chOff x="691098" y="5446547"/>
            <a:chExt cx="378366" cy="3673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098" y="5446547"/>
              <a:ext cx="378366" cy="3673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4973" y="7655497"/>
            <a:ext cx="5669166" cy="12189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940" y="7772184"/>
            <a:ext cx="378366" cy="367393"/>
            <a:chOff x="696940" y="7772184"/>
            <a:chExt cx="378366" cy="3673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940" y="7772184"/>
              <a:ext cx="378366" cy="367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65306"/>
            <a:ext cx="11432884" cy="10497959"/>
            <a:chOff x="-76190" y="-65306"/>
            <a:chExt cx="11432884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65306"/>
              <a:ext cx="11432884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4869578" cy="1227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678" y="2696911"/>
            <a:ext cx="7066840" cy="5630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07861" y="6246172"/>
            <a:ext cx="5475248" cy="3446499"/>
            <a:chOff x="11707861" y="6246172"/>
            <a:chExt cx="5475248" cy="3446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7861" y="6246172"/>
              <a:ext cx="5475248" cy="3446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439" y="6245687"/>
            <a:ext cx="7327149" cy="4218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23810" y="4807702"/>
            <a:ext cx="761905" cy="765549"/>
            <a:chOff x="17523810" y="4807702"/>
            <a:chExt cx="761905" cy="765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3810" y="4807702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807702"/>
            <a:ext cx="761905" cy="765549"/>
            <a:chOff x="0" y="4807702"/>
            <a:chExt cx="761905" cy="765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07702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8863" y="5743619"/>
            <a:ext cx="9397130" cy="493714"/>
            <a:chOff x="4468863" y="5743619"/>
            <a:chExt cx="939713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8863" y="5743619"/>
              <a:ext cx="9397130" cy="493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47174" y="3720038"/>
            <a:ext cx="11261890" cy="269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7143" cy="10497959"/>
            <a:chOff x="0" y="0"/>
            <a:chExt cx="6177143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7143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9079" y="9707429"/>
            <a:ext cx="2894892" cy="479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448" y="356792"/>
            <a:ext cx="2628826" cy="1447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23810" y="9520165"/>
            <a:ext cx="761905" cy="765549"/>
            <a:chOff x="17523810" y="9520165"/>
            <a:chExt cx="761905" cy="7655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3810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2966" y="5043328"/>
            <a:ext cx="7429945" cy="36540"/>
            <a:chOff x="8162966" y="5043328"/>
            <a:chExt cx="7429945" cy="365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2966" y="5043328"/>
              <a:ext cx="7429945" cy="36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6138" y="5043328"/>
            <a:ext cx="7429945" cy="36540"/>
            <a:chOff x="2426138" y="5043328"/>
            <a:chExt cx="7429945" cy="36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6138" y="5043328"/>
              <a:ext cx="7429945" cy="36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42625" y="3974747"/>
            <a:ext cx="5518595" cy="2325009"/>
            <a:chOff x="-942625" y="3974747"/>
            <a:chExt cx="5518595" cy="23250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942625" y="3974747"/>
              <a:ext cx="5518595" cy="2325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988" y="3074394"/>
            <a:ext cx="1463370" cy="1463370"/>
            <a:chOff x="1084988" y="3074394"/>
            <a:chExt cx="1463370" cy="1463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988" y="3074394"/>
              <a:ext cx="1463370" cy="1463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0615" y="4878699"/>
            <a:ext cx="1351584" cy="4689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0906" y="5390250"/>
            <a:ext cx="2089708" cy="1521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44251" y="3989877"/>
            <a:ext cx="5510760" cy="2325009"/>
            <a:chOff x="1944251" y="3989877"/>
            <a:chExt cx="5510760" cy="2325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944251" y="3989877"/>
              <a:ext cx="5510760" cy="2325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2490" y="3074394"/>
            <a:ext cx="1463370" cy="1463370"/>
            <a:chOff x="3982490" y="3074394"/>
            <a:chExt cx="1463370" cy="14633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2490" y="3074394"/>
              <a:ext cx="1463370" cy="14633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27565" y="4878702"/>
            <a:ext cx="1351584" cy="4689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08417" y="5390250"/>
            <a:ext cx="2047917" cy="7876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23291" y="3974747"/>
            <a:ext cx="5518595" cy="2325009"/>
            <a:chOff x="4823291" y="3974747"/>
            <a:chExt cx="5518595" cy="23250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823291" y="3974747"/>
              <a:ext cx="5518595" cy="23250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65448" y="3074394"/>
            <a:ext cx="1463370" cy="1463370"/>
            <a:chOff x="6865448" y="3074394"/>
            <a:chExt cx="1463370" cy="14633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5448" y="3074394"/>
              <a:ext cx="1463370" cy="14633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10523" y="4878702"/>
            <a:ext cx="1351584" cy="4689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42697" y="5390249"/>
            <a:ext cx="2029184" cy="22045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33420" y="3415965"/>
            <a:ext cx="790140" cy="810011"/>
            <a:chOff x="7233420" y="3415965"/>
            <a:chExt cx="790140" cy="8100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3420" y="3415965"/>
              <a:ext cx="790140" cy="8100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10167" y="3989877"/>
            <a:ext cx="5510760" cy="2325009"/>
            <a:chOff x="7710167" y="3989877"/>
            <a:chExt cx="5510760" cy="23250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710167" y="3989877"/>
              <a:ext cx="5510760" cy="23250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48406" y="3074394"/>
            <a:ext cx="1463370" cy="1463370"/>
            <a:chOff x="9748406" y="3074394"/>
            <a:chExt cx="1463370" cy="146337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48406" y="3074394"/>
              <a:ext cx="1463370" cy="146337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93481" y="4878702"/>
            <a:ext cx="1351584" cy="4689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96573" y="5390250"/>
            <a:ext cx="1931308" cy="14913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58872" y="4932000"/>
            <a:ext cx="217984" cy="265322"/>
            <a:chOff x="3158872" y="4932000"/>
            <a:chExt cx="217984" cy="2653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58872" y="4932000"/>
              <a:ext cx="217984" cy="2653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36977" y="4932000"/>
            <a:ext cx="217984" cy="265322"/>
            <a:chOff x="6036977" y="4932000"/>
            <a:chExt cx="217984" cy="2653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36977" y="4932000"/>
              <a:ext cx="217984" cy="2653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15082" y="4932000"/>
            <a:ext cx="217984" cy="265322"/>
            <a:chOff x="8915082" y="4932000"/>
            <a:chExt cx="217984" cy="2653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15082" y="4932000"/>
              <a:ext cx="217984" cy="2653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60119" y="3974747"/>
            <a:ext cx="5518595" cy="2325009"/>
            <a:chOff x="10560119" y="3974747"/>
            <a:chExt cx="5518595" cy="232500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0560119" y="3974747"/>
              <a:ext cx="5518595" cy="23250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02276" y="3074394"/>
            <a:ext cx="1463370" cy="1463370"/>
            <a:chOff x="12602276" y="3074394"/>
            <a:chExt cx="1463370" cy="146337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02276" y="3074394"/>
              <a:ext cx="1463370" cy="146337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47305" y="4878706"/>
            <a:ext cx="1351584" cy="46894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316097" y="5390250"/>
            <a:ext cx="1767240" cy="78759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446995" y="3989877"/>
            <a:ext cx="5510760" cy="2325009"/>
            <a:chOff x="13446995" y="3989877"/>
            <a:chExt cx="5510760" cy="23250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13446995" y="3989877"/>
              <a:ext cx="5510760" cy="23250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85234" y="3074394"/>
            <a:ext cx="1463370" cy="1463370"/>
            <a:chOff x="15485234" y="3074394"/>
            <a:chExt cx="1463370" cy="146337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485234" y="3074394"/>
              <a:ext cx="1463370" cy="146337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230352" y="4878706"/>
            <a:ext cx="1351584" cy="46894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301324" y="5427097"/>
            <a:ext cx="1796384" cy="78760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835696" y="3424851"/>
            <a:ext cx="762445" cy="762456"/>
            <a:chOff x="15835696" y="3424851"/>
            <a:chExt cx="762445" cy="76245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835696" y="3424851"/>
              <a:ext cx="762445" cy="7624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651910" y="4932000"/>
            <a:ext cx="217984" cy="265322"/>
            <a:chOff x="14651910" y="4932000"/>
            <a:chExt cx="217984" cy="26532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651910" y="4932000"/>
              <a:ext cx="217984" cy="2653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59422" y="4937683"/>
            <a:ext cx="217984" cy="265322"/>
            <a:chOff x="11759422" y="4937683"/>
            <a:chExt cx="217984" cy="26532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759422" y="4937683"/>
              <a:ext cx="217984" cy="26532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7754" y="3191887"/>
            <a:ext cx="1228383" cy="1228383"/>
            <a:chOff x="1197754" y="3191887"/>
            <a:chExt cx="1228383" cy="122838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97754" y="3191887"/>
              <a:ext cx="1228383" cy="12283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998813" y="3136127"/>
            <a:ext cx="1401636" cy="1401636"/>
            <a:chOff x="3998813" y="3136127"/>
            <a:chExt cx="1401636" cy="140163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98813" y="3136127"/>
              <a:ext cx="1401636" cy="14016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711591" y="3139158"/>
            <a:ext cx="1215652" cy="1215652"/>
            <a:chOff x="12711591" y="3139158"/>
            <a:chExt cx="1215652" cy="121565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711591" y="3139158"/>
              <a:ext cx="1215652" cy="121565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739791" y="3074394"/>
            <a:ext cx="1451512" cy="1451512"/>
            <a:chOff x="9739791" y="3074394"/>
            <a:chExt cx="1451512" cy="145151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39791" y="3074394"/>
              <a:ext cx="1451512" cy="145151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3199" y="2958987"/>
            <a:ext cx="4507988" cy="3113773"/>
            <a:chOff x="7793199" y="2958987"/>
            <a:chExt cx="4507988" cy="3113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3199" y="2958987"/>
              <a:ext cx="4507988" cy="3113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9079" y="9707429"/>
            <a:ext cx="2894892" cy="479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3199" y="2958987"/>
            <a:ext cx="4507988" cy="3113773"/>
            <a:chOff x="12393199" y="2958987"/>
            <a:chExt cx="4507988" cy="31137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3199" y="2958987"/>
              <a:ext cx="4507988" cy="3113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0862" y="6148844"/>
            <a:ext cx="4507988" cy="3113773"/>
            <a:chOff x="12390862" y="6148844"/>
            <a:chExt cx="4507988" cy="3113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0862" y="6148844"/>
              <a:ext cx="4507988" cy="3113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3199" y="6148844"/>
            <a:ext cx="4507988" cy="3113773"/>
            <a:chOff x="7793199" y="6148844"/>
            <a:chExt cx="4507988" cy="311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199" y="6148844"/>
              <a:ext cx="4507988" cy="3113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520" y="552152"/>
            <a:ext cx="2809568" cy="1360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39282" y="2958987"/>
            <a:ext cx="761905" cy="765549"/>
            <a:chOff x="16139282" y="2958987"/>
            <a:chExt cx="761905" cy="765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39282" y="2958987"/>
              <a:ext cx="761905" cy="765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246" y="5471969"/>
            <a:ext cx="16288941" cy="676876"/>
            <a:chOff x="612246" y="5471969"/>
            <a:chExt cx="16288941" cy="6768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246" y="5471969"/>
              <a:ext cx="16288941" cy="6768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979" y="2129232"/>
            <a:ext cx="4905503" cy="4261705"/>
            <a:chOff x="665979" y="2129232"/>
            <a:chExt cx="4905503" cy="42617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65979" y="2129232"/>
              <a:ext cx="4905503" cy="4261705"/>
              <a:chOff x="665979" y="2129232"/>
              <a:chExt cx="4905503" cy="42617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5979" y="2129232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6676" y="2226192"/>
              <a:ext cx="1142309" cy="76046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909" y="2911373"/>
              <a:ext cx="2669348" cy="5634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63746" y="5239530"/>
            <a:ext cx="4905503" cy="4261705"/>
            <a:chOff x="3863746" y="5239530"/>
            <a:chExt cx="4905503" cy="42617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863746" y="5239530"/>
              <a:ext cx="4905503" cy="4261705"/>
              <a:chOff x="3863746" y="5239530"/>
              <a:chExt cx="4905503" cy="42617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3863746" y="5239530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1963" y="8164868"/>
              <a:ext cx="1215309" cy="129235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3201" y="8850039"/>
              <a:ext cx="3120386" cy="6316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83675" y="2129232"/>
            <a:ext cx="4905503" cy="4261705"/>
            <a:chOff x="7983675" y="2129232"/>
            <a:chExt cx="4905503" cy="426170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983675" y="2129232"/>
              <a:ext cx="4905503" cy="4261705"/>
              <a:chOff x="7983675" y="2129232"/>
              <a:chExt cx="4905503" cy="426170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83675" y="2129232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4373" y="2226192"/>
              <a:ext cx="1217556" cy="76046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5601" y="2911373"/>
              <a:ext cx="2314681" cy="6316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95684" y="5239530"/>
            <a:ext cx="4905503" cy="4261705"/>
            <a:chOff x="11995684" y="5239530"/>
            <a:chExt cx="4905503" cy="426170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995684" y="5239530"/>
              <a:ext cx="4905503" cy="4261705"/>
              <a:chOff x="11995684" y="5239530"/>
              <a:chExt cx="4905503" cy="42617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11995684" y="5239530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63906" y="8164868"/>
              <a:ext cx="1223404" cy="76046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35144" y="8850039"/>
              <a:ext cx="3059824" cy="563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3199" y="2958987"/>
            <a:ext cx="4507988" cy="3113773"/>
            <a:chOff x="7793199" y="2958987"/>
            <a:chExt cx="4507988" cy="3113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3199" y="2958987"/>
              <a:ext cx="4507988" cy="3113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9079" y="9707429"/>
            <a:ext cx="2894892" cy="479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3199" y="2958987"/>
            <a:ext cx="4507988" cy="3113773"/>
            <a:chOff x="12393199" y="2958987"/>
            <a:chExt cx="4507988" cy="31137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3199" y="2958987"/>
              <a:ext cx="4507988" cy="3113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0862" y="6148844"/>
            <a:ext cx="4507988" cy="3113773"/>
            <a:chOff x="12390862" y="6148844"/>
            <a:chExt cx="4507988" cy="3113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0862" y="6148844"/>
              <a:ext cx="4507988" cy="3113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3199" y="6148844"/>
            <a:ext cx="4507988" cy="3113773"/>
            <a:chOff x="7793199" y="6148844"/>
            <a:chExt cx="4507988" cy="311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199" y="6148844"/>
              <a:ext cx="4507988" cy="3113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520" y="552152"/>
            <a:ext cx="2809568" cy="1360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39282" y="2958987"/>
            <a:ext cx="761905" cy="765549"/>
            <a:chOff x="16139282" y="2958987"/>
            <a:chExt cx="761905" cy="765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39282" y="2958987"/>
              <a:ext cx="761905" cy="765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246" y="5471969"/>
            <a:ext cx="16288941" cy="676876"/>
            <a:chOff x="612246" y="5471969"/>
            <a:chExt cx="16288941" cy="6768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246" y="5471969"/>
              <a:ext cx="16288941" cy="6768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979" y="2129232"/>
            <a:ext cx="4905503" cy="4261705"/>
            <a:chOff x="665979" y="2129232"/>
            <a:chExt cx="4905503" cy="42617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65979" y="2129232"/>
              <a:ext cx="4905503" cy="4261705"/>
              <a:chOff x="665979" y="2129232"/>
              <a:chExt cx="4905503" cy="42617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5979" y="2129232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6676" y="2226192"/>
              <a:ext cx="1216213" cy="76046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909" y="2887563"/>
              <a:ext cx="3732329" cy="6886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63746" y="5239530"/>
            <a:ext cx="4905503" cy="4261705"/>
            <a:chOff x="3863746" y="5239530"/>
            <a:chExt cx="4905503" cy="42617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863746" y="5239530"/>
              <a:ext cx="4905503" cy="4261705"/>
              <a:chOff x="3863746" y="5239530"/>
              <a:chExt cx="4905503" cy="42617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3863746" y="5239530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1963" y="8164868"/>
              <a:ext cx="1216213" cy="76046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3201" y="8850039"/>
              <a:ext cx="1444967" cy="6316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83675" y="2129232"/>
            <a:ext cx="4905503" cy="4261705"/>
            <a:chOff x="7983675" y="2129232"/>
            <a:chExt cx="4905503" cy="426170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983675" y="2129232"/>
              <a:ext cx="4905503" cy="4261705"/>
              <a:chOff x="7983675" y="2129232"/>
              <a:chExt cx="4905503" cy="426170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83675" y="2129232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4373" y="2226192"/>
              <a:ext cx="1199813" cy="76046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5601" y="2887563"/>
              <a:ext cx="3662872" cy="6886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95684" y="5239530"/>
            <a:ext cx="4905503" cy="4261705"/>
            <a:chOff x="11995684" y="5239530"/>
            <a:chExt cx="4905503" cy="426170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995684" y="5239530"/>
              <a:ext cx="4905503" cy="4261705"/>
              <a:chOff x="11995684" y="5239530"/>
              <a:chExt cx="4905503" cy="42617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11995684" y="5239530"/>
                <a:ext cx="4905503" cy="426170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63906" y="8164868"/>
              <a:ext cx="1220251" cy="76046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35144" y="8850039"/>
              <a:ext cx="1454843" cy="631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65306"/>
            <a:ext cx="5239561" cy="10497959"/>
            <a:chOff x="-76190" y="-65306"/>
            <a:chExt cx="5239561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65306"/>
              <a:ext cx="5239561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2241216" cy="1227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82035" y="908547"/>
            <a:ext cx="11640516" cy="8468621"/>
            <a:chOff x="5682035" y="908547"/>
            <a:chExt cx="11640516" cy="84686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035" y="908547"/>
              <a:ext cx="11640516" cy="8468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23810" y="9520165"/>
            <a:ext cx="761905" cy="765549"/>
            <a:chOff x="17523810" y="9520165"/>
            <a:chExt cx="761905" cy="765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3810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817" y="2363895"/>
            <a:ext cx="2643261" cy="359389"/>
            <a:chOff x="943817" y="2363895"/>
            <a:chExt cx="2643261" cy="3593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1725" y="2325801"/>
              <a:ext cx="722234" cy="51176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43817" y="2411516"/>
              <a:ext cx="302599" cy="293823"/>
              <a:chOff x="943817" y="2411516"/>
              <a:chExt cx="302599" cy="29382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817" y="2411516"/>
                <a:ext cx="302599" cy="29382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43817" y="4639714"/>
            <a:ext cx="2643261" cy="359389"/>
            <a:chOff x="943817" y="4639714"/>
            <a:chExt cx="2643261" cy="3593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1725" y="4601620"/>
              <a:ext cx="732120" cy="51176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43817" y="4687333"/>
              <a:ext cx="302599" cy="293823"/>
              <a:chOff x="943817" y="4687333"/>
              <a:chExt cx="302599" cy="29382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817" y="4687333"/>
                <a:ext cx="302599" cy="29382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3817" y="3499562"/>
            <a:ext cx="2643261" cy="359389"/>
            <a:chOff x="943817" y="3499562"/>
            <a:chExt cx="2643261" cy="3593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725" y="3461468"/>
              <a:ext cx="1362167" cy="51176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43817" y="3547185"/>
              <a:ext cx="302599" cy="293823"/>
              <a:chOff x="943817" y="3547185"/>
              <a:chExt cx="302599" cy="29382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817" y="3547185"/>
                <a:ext cx="302599" cy="29382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43817" y="4060210"/>
            <a:ext cx="2643261" cy="359389"/>
            <a:chOff x="943817" y="4060210"/>
            <a:chExt cx="2643261" cy="3593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1725" y="4022115"/>
              <a:ext cx="1410234" cy="51176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43817" y="4107832"/>
              <a:ext cx="302599" cy="293823"/>
              <a:chOff x="943817" y="4107832"/>
              <a:chExt cx="302599" cy="29382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3817" y="4107832"/>
                <a:ext cx="302599" cy="29382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43817" y="2926771"/>
            <a:ext cx="2643261" cy="359389"/>
            <a:chOff x="943817" y="2926771"/>
            <a:chExt cx="2643261" cy="3593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1725" y="2888677"/>
              <a:ext cx="966615" cy="51176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43817" y="2974391"/>
              <a:ext cx="302599" cy="293823"/>
              <a:chOff x="943817" y="2974391"/>
              <a:chExt cx="302599" cy="29382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43817" y="2974391"/>
                <a:ext cx="302599" cy="2938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4571" y="-238605"/>
            <a:ext cx="9407568" cy="10648128"/>
            <a:chOff x="7474571" y="-238605"/>
            <a:chExt cx="9407568" cy="10648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4571" y="-238605"/>
              <a:ext cx="9407568" cy="106481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3384568" cy="1227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19048"/>
            <a:ext cx="761905" cy="765549"/>
            <a:chOff x="0" y="4619048"/>
            <a:chExt cx="761905" cy="765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19048"/>
              <a:ext cx="761905" cy="7655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199" y="2757830"/>
            <a:ext cx="6333557" cy="4570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520" y="552152"/>
            <a:ext cx="5028426" cy="22382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8771" y="5980323"/>
            <a:ext cx="7837948" cy="3553129"/>
            <a:chOff x="1738771" y="5980323"/>
            <a:chExt cx="7837948" cy="35531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771" y="5980323"/>
              <a:ext cx="7837948" cy="3553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4963" y="2511706"/>
            <a:ext cx="6875186" cy="3344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54952" y="1574659"/>
            <a:ext cx="3581342" cy="3581342"/>
            <a:chOff x="13554952" y="1574659"/>
            <a:chExt cx="3581342" cy="35813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554952" y="1574659"/>
              <a:ext cx="3581342" cy="3581342"/>
              <a:chOff x="13554952" y="1574659"/>
              <a:chExt cx="3581342" cy="358134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54952" y="1574659"/>
                <a:ext cx="3581342" cy="358134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6287" y="1799611"/>
              <a:ext cx="2580015" cy="134641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107543" y="4068978"/>
              <a:ext cx="860829" cy="860829"/>
              <a:chOff x="16107543" y="4068978"/>
              <a:chExt cx="860829" cy="8608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107543" y="4068978"/>
                <a:ext cx="860829" cy="8608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9577" y="1574659"/>
            <a:ext cx="3371254" cy="7993695"/>
            <a:chOff x="9919577" y="1574659"/>
            <a:chExt cx="3371254" cy="79936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9577" y="1574659"/>
              <a:ext cx="3371254" cy="7993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65306"/>
            <a:ext cx="11419167" cy="10497959"/>
            <a:chOff x="-76190" y="-65306"/>
            <a:chExt cx="11419167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65306"/>
              <a:ext cx="11419167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9307406" cy="1447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19048"/>
            <a:ext cx="761905" cy="765549"/>
            <a:chOff x="0" y="4619048"/>
            <a:chExt cx="761905" cy="765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19048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865" y="4857390"/>
            <a:ext cx="8199040" cy="896490"/>
            <a:chOff x="962865" y="4857390"/>
            <a:chExt cx="8199040" cy="896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4954" y="4811677"/>
              <a:ext cx="4607605" cy="10859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963" y="4815487"/>
              <a:ext cx="1511053" cy="55575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2865" y="4905005"/>
              <a:ext cx="302599" cy="293823"/>
              <a:chOff x="962865" y="4905005"/>
              <a:chExt cx="302599" cy="29382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2865" y="4905005"/>
                <a:ext cx="302599" cy="29382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93355" y="6007168"/>
            <a:ext cx="4447681" cy="6115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5365" y="6010977"/>
            <a:ext cx="2456301" cy="5034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1266" y="6100496"/>
            <a:ext cx="302599" cy="293823"/>
            <a:chOff x="961266" y="6100496"/>
            <a:chExt cx="302599" cy="2938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266" y="6100496"/>
              <a:ext cx="302599" cy="2938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74254" y="7132740"/>
            <a:ext cx="5274348" cy="10923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6264" y="7136550"/>
            <a:ext cx="2548043" cy="5034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2161" y="7226076"/>
            <a:ext cx="302599" cy="293823"/>
            <a:chOff x="942161" y="7226076"/>
            <a:chExt cx="302599" cy="2938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161" y="7226076"/>
              <a:ext cx="302599" cy="293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86772" y="454871"/>
            <a:ext cx="3882061" cy="9375972"/>
            <a:chOff x="12786772" y="454871"/>
            <a:chExt cx="3882061" cy="93759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86772" y="454871"/>
              <a:ext cx="3882061" cy="9375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3817" y="2049911"/>
            <a:ext cx="9996644" cy="2419335"/>
            <a:chOff x="943817" y="2049911"/>
            <a:chExt cx="9996644" cy="24193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817" y="2049911"/>
              <a:ext cx="9996644" cy="24193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65430" y="8470811"/>
            <a:ext cx="5649710" cy="10923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7439" y="8474620"/>
            <a:ext cx="1330339" cy="5034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3333" y="8564147"/>
            <a:ext cx="302599" cy="293823"/>
            <a:chOff x="933333" y="8564147"/>
            <a:chExt cx="302599" cy="2938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3333" y="8564147"/>
              <a:ext cx="302599" cy="293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639" y="-106122"/>
            <a:ext cx="7120216" cy="10497959"/>
            <a:chOff x="-93639" y="-106122"/>
            <a:chExt cx="7120216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639" y="-106122"/>
              <a:ext cx="7120216" cy="104979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20" y="552152"/>
            <a:ext cx="4777302" cy="1447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19048"/>
            <a:ext cx="761905" cy="765549"/>
            <a:chOff x="0" y="4619048"/>
            <a:chExt cx="761905" cy="7655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19048"/>
              <a:ext cx="761905" cy="7655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485" y="2752116"/>
            <a:ext cx="2643252" cy="2920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192524" y="6588129"/>
              <a:ext cx="7033588" cy="3999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24977" y="728645"/>
              <a:ext cx="780578" cy="399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2899" y="442536"/>
            <a:ext cx="5747423" cy="9400643"/>
            <a:chOff x="9652899" y="442536"/>
            <a:chExt cx="5747423" cy="94006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899" y="442536"/>
              <a:ext cx="5747423" cy="9400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2022-05-26T16:31:40Z</dcterms:created>
  <dcterms:modified xsi:type="dcterms:W3CDTF">2022-05-26T16:31:40Z</dcterms:modified>
</cp:coreProperties>
</file>